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Helvetica Neue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regular.fntdata"/><Relationship Id="rId14" Type="http://schemas.openxmlformats.org/officeDocument/2006/relationships/slide" Target="slides/slide9.xml"/><Relationship Id="rId17" Type="http://schemas.openxmlformats.org/officeDocument/2006/relationships/font" Target="fonts/HelveticaNeue-italic.fntdata"/><Relationship Id="rId16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HelveticaNeue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e9aa59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e9aa59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b18f9b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b18f9b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040648f8c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040648f8c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f0b18f9b6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f0b18f9b6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6040648f8c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6040648f8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040648f8c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040648f8c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6040648f8c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6040648f8c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6040648f8c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6040648f8c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Laura Zucker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Laura Zucker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959400"/>
            <a:ext cx="8083800" cy="32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is steady, this boat is sure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climb aboard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grab an oar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us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farthest shore.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713100"/>
            <a:ext cx="8173200" cy="37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all know hardship,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all know pain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nothing ventured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means nothing gained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ev’ry rainbow needs the rain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You’re not alone, try again.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959400"/>
            <a:ext cx="8083800" cy="32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is steady, this boat is sure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climb aboard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grab an oar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us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farthest shore.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809400"/>
            <a:ext cx="7630200" cy="3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 if you’ve been tempest tossed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Even if you feel that all is lost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You’ve heard the thunder roar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Had a look at heaven’s door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you’re sinking like a stone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you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959400"/>
            <a:ext cx="8083800" cy="32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is steady, this boat is sure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climb aboard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grab an oar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us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farthest shore.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959400"/>
            <a:ext cx="8001300" cy="32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this boat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there’s nothing we can’t do together,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matter the weather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matter the charts aren’t ours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navigate by our stars.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1028875" y="959400"/>
            <a:ext cx="8083800" cy="32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is steady, this boat is sure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climb aboard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grab an oar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us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farthest shore.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1028875" y="370650"/>
            <a:ext cx="8083800" cy="44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is steady, this boat is sure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climb aboard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you’re ready, grab an oar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us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farthest shore.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boat will carry us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the farthest shore.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